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7" r:id="rId6"/>
    <p:sldId id="272" r:id="rId7"/>
    <p:sldId id="258" r:id="rId8"/>
    <p:sldId id="278" r:id="rId9"/>
    <p:sldId id="260" r:id="rId10"/>
    <p:sldId id="261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z, Celina (ES)" userId="30a3f58c-88ed-435f-b933-776661e8a197" providerId="ADAL" clId="{22B20E68-3B45-4B90-A301-EF4040C812CF}"/>
    <pc:docChg chg="modSld">
      <pc:chgData name="Martinez, Celina (ES)" userId="30a3f58c-88ed-435f-b933-776661e8a197" providerId="ADAL" clId="{22B20E68-3B45-4B90-A301-EF4040C812CF}" dt="2023-06-22T11:58:27.451" v="0" actId="14100"/>
      <pc:docMkLst>
        <pc:docMk/>
      </pc:docMkLst>
      <pc:sldChg chg="modSp mod">
        <pc:chgData name="Martinez, Celina (ES)" userId="30a3f58c-88ed-435f-b933-776661e8a197" providerId="ADAL" clId="{22B20E68-3B45-4B90-A301-EF4040C812CF}" dt="2023-06-22T11:58:27.451" v="0" actId="14100"/>
        <pc:sldMkLst>
          <pc:docMk/>
          <pc:sldMk cId="2301619707" sldId="278"/>
        </pc:sldMkLst>
        <pc:spChg chg="mod">
          <ac:chgData name="Martinez, Celina (ES)" userId="30a3f58c-88ed-435f-b933-776661e8a197" providerId="ADAL" clId="{22B20E68-3B45-4B90-A301-EF4040C812CF}" dt="2023-06-22T11:58:27.451" v="0" actId="14100"/>
          <ac:spMkLst>
            <pc:docMk/>
            <pc:sldMk cId="2301619707" sldId="278"/>
            <ac:spMk id="8" creationId="{662061B5-35A3-850A-063C-DBC8EF16C0EE}"/>
          </ac:spMkLst>
        </pc:spChg>
      </pc:sldChg>
    </pc:docChg>
  </pc:docChgLst>
  <pc:docChgLst>
    <pc:chgData name="Martinez, Celina (ES)" userId="30a3f58c-88ed-435f-b933-776661e8a197" providerId="ADAL" clId="{CFE0F17E-6340-4159-9074-601CC22B7E96}"/>
    <pc:docChg chg="undo redo custSel modSld">
      <pc:chgData name="Martinez, Celina (ES)" userId="30a3f58c-88ed-435f-b933-776661e8a197" providerId="ADAL" clId="{CFE0F17E-6340-4159-9074-601CC22B7E96}" dt="2022-06-23T08:20:14.798" v="444" actId="14100"/>
      <pc:docMkLst>
        <pc:docMk/>
      </pc:docMkLst>
      <pc:sldChg chg="modSp mod">
        <pc:chgData name="Martinez, Celina (ES)" userId="30a3f58c-88ed-435f-b933-776661e8a197" providerId="ADAL" clId="{CFE0F17E-6340-4159-9074-601CC22B7E96}" dt="2022-06-23T08:13:00.085" v="80" actId="14100"/>
        <pc:sldMkLst>
          <pc:docMk/>
          <pc:sldMk cId="3179146088" sldId="263"/>
        </pc:sldMkLst>
        <pc:spChg chg="mod">
          <ac:chgData name="Martinez, Celina (ES)" userId="30a3f58c-88ed-435f-b933-776661e8a197" providerId="ADAL" clId="{CFE0F17E-6340-4159-9074-601CC22B7E96}" dt="2022-06-23T08:13:00.085" v="80" actId="14100"/>
          <ac:spMkLst>
            <pc:docMk/>
            <pc:sldMk cId="3179146088" sldId="263"/>
            <ac:spMk id="3" creationId="{F52B6333-7891-1EBD-F989-FDD1FC30144E}"/>
          </ac:spMkLst>
        </pc:spChg>
      </pc:sldChg>
      <pc:sldChg chg="addSp delSp modSp mod">
        <pc:chgData name="Martinez, Celina (ES)" userId="30a3f58c-88ed-435f-b933-776661e8a197" providerId="ADAL" clId="{CFE0F17E-6340-4159-9074-601CC22B7E96}" dt="2022-06-23T08:20:14.798" v="444" actId="14100"/>
        <pc:sldMkLst>
          <pc:docMk/>
          <pc:sldMk cId="2875147118" sldId="272"/>
        </pc:sldMkLst>
        <pc:spChg chg="add del mod">
          <ac:chgData name="Martinez, Celina (ES)" userId="30a3f58c-88ed-435f-b933-776661e8a197" providerId="ADAL" clId="{CFE0F17E-6340-4159-9074-601CC22B7E96}" dt="2022-06-23T07:58:29.398" v="23" actId="767"/>
          <ac:spMkLst>
            <pc:docMk/>
            <pc:sldMk cId="2875147118" sldId="272"/>
            <ac:spMk id="5" creationId="{C039C7FD-E48D-F5D5-0B17-A0BC2182FADA}"/>
          </ac:spMkLst>
        </pc:spChg>
        <pc:spChg chg="add del mod">
          <ac:chgData name="Martinez, Celina (ES)" userId="30a3f58c-88ed-435f-b933-776661e8a197" providerId="ADAL" clId="{CFE0F17E-6340-4159-9074-601CC22B7E96}" dt="2022-06-23T07:59:08.807" v="28"/>
          <ac:spMkLst>
            <pc:docMk/>
            <pc:sldMk cId="2875147118" sldId="272"/>
            <ac:spMk id="9" creationId="{92C546E0-EBF3-E37B-63FC-ADF12993B8AE}"/>
          </ac:spMkLst>
        </pc:spChg>
        <pc:spChg chg="del">
          <ac:chgData name="Martinez, Celina (ES)" userId="30a3f58c-88ed-435f-b933-776661e8a197" providerId="ADAL" clId="{CFE0F17E-6340-4159-9074-601CC22B7E96}" dt="2022-06-23T07:40:20.808" v="9" actId="478"/>
          <ac:spMkLst>
            <pc:docMk/>
            <pc:sldMk cId="2875147118" sldId="272"/>
            <ac:spMk id="10" creationId="{1017C384-B184-4733-F99E-355702B759FB}"/>
          </ac:spMkLst>
        </pc:spChg>
        <pc:spChg chg="add del mod">
          <ac:chgData name="Martinez, Celina (ES)" userId="30a3f58c-88ed-435f-b933-776661e8a197" providerId="ADAL" clId="{CFE0F17E-6340-4159-9074-601CC22B7E96}" dt="2022-06-23T08:01:41.238" v="37" actId="478"/>
          <ac:spMkLst>
            <pc:docMk/>
            <pc:sldMk cId="2875147118" sldId="272"/>
            <ac:spMk id="11" creationId="{D3D1D886-6EED-9942-B473-49E09915A514}"/>
          </ac:spMkLst>
        </pc:spChg>
        <pc:spChg chg="add del mod">
          <ac:chgData name="Martinez, Celina (ES)" userId="30a3f58c-88ed-435f-b933-776661e8a197" providerId="ADAL" clId="{CFE0F17E-6340-4159-9074-601CC22B7E96}" dt="2022-06-23T08:09:14.952" v="56"/>
          <ac:spMkLst>
            <pc:docMk/>
            <pc:sldMk cId="2875147118" sldId="272"/>
            <ac:spMk id="17" creationId="{26BC3578-B9AD-CB29-A3DE-3C192A05B06B}"/>
          </ac:spMkLst>
        </pc:spChg>
        <pc:spChg chg="add del mod">
          <ac:chgData name="Martinez, Celina (ES)" userId="30a3f58c-88ed-435f-b933-776661e8a197" providerId="ADAL" clId="{CFE0F17E-6340-4159-9074-601CC22B7E96}" dt="2022-06-23T08:09:45.285" v="59" actId="478"/>
          <ac:spMkLst>
            <pc:docMk/>
            <pc:sldMk cId="2875147118" sldId="272"/>
            <ac:spMk id="18" creationId="{42EFB052-B83D-6012-D15C-465622EA9060}"/>
          </ac:spMkLst>
        </pc:spChg>
        <pc:spChg chg="add del mod">
          <ac:chgData name="Martinez, Celina (ES)" userId="30a3f58c-88ed-435f-b933-776661e8a197" providerId="ADAL" clId="{CFE0F17E-6340-4159-9074-601CC22B7E96}" dt="2022-06-23T08:10:25.534" v="61" actId="478"/>
          <ac:spMkLst>
            <pc:docMk/>
            <pc:sldMk cId="2875147118" sldId="272"/>
            <ac:spMk id="19" creationId="{975F7D29-FD62-D012-A3BD-37BB93077951}"/>
          </ac:spMkLst>
        </pc:spChg>
        <pc:spChg chg="add del mod">
          <ac:chgData name="Martinez, Celina (ES)" userId="30a3f58c-88ed-435f-b933-776661e8a197" providerId="ADAL" clId="{CFE0F17E-6340-4159-9074-601CC22B7E96}" dt="2022-06-23T08:11:20.476" v="75"/>
          <ac:spMkLst>
            <pc:docMk/>
            <pc:sldMk cId="2875147118" sldId="272"/>
            <ac:spMk id="20" creationId="{9820E1D3-355A-4937-6D5B-AE6A4F8B9849}"/>
          </ac:spMkLst>
        </pc:spChg>
        <pc:spChg chg="add mod">
          <ac:chgData name="Martinez, Celina (ES)" userId="30a3f58c-88ed-435f-b933-776661e8a197" providerId="ADAL" clId="{CFE0F17E-6340-4159-9074-601CC22B7E96}" dt="2022-06-23T08:20:14.798" v="444" actId="14100"/>
          <ac:spMkLst>
            <pc:docMk/>
            <pc:sldMk cId="2875147118" sldId="272"/>
            <ac:spMk id="21" creationId="{0A9E8487-DC0D-28DC-A87F-B740AC44CDCE}"/>
          </ac:spMkLst>
        </pc:spChg>
        <pc:spChg chg="add del mod">
          <ac:chgData name="Martinez, Celina (ES)" userId="30a3f58c-88ed-435f-b933-776661e8a197" providerId="ADAL" clId="{CFE0F17E-6340-4159-9074-601CC22B7E96}" dt="2022-06-23T08:17:52.406" v="427" actId="11529"/>
          <ac:spMkLst>
            <pc:docMk/>
            <pc:sldMk cId="2875147118" sldId="272"/>
            <ac:spMk id="26" creationId="{1F7B1534-30E4-2D53-239A-3535D16B6B97}"/>
          </ac:spMkLst>
        </pc:spChg>
        <pc:grpChg chg="mod">
          <ac:chgData name="Martinez, Celina (ES)" userId="30a3f58c-88ed-435f-b933-776661e8a197" providerId="ADAL" clId="{CFE0F17E-6340-4159-9074-601CC22B7E96}" dt="2022-06-23T08:15:47.787" v="289"/>
          <ac:grpSpMkLst>
            <pc:docMk/>
            <pc:sldMk cId="2875147118" sldId="272"/>
            <ac:grpSpMk id="25" creationId="{E1F8C0CF-DF83-7799-78DD-C9A7365E3B1C}"/>
          </ac:grpSpMkLst>
        </pc:grpChg>
        <pc:picChg chg="del">
          <ac:chgData name="Martinez, Celina (ES)" userId="30a3f58c-88ed-435f-b933-776661e8a197" providerId="ADAL" clId="{CFE0F17E-6340-4159-9074-601CC22B7E96}" dt="2022-06-23T07:39:05.116" v="0" actId="478"/>
          <ac:picMkLst>
            <pc:docMk/>
            <pc:sldMk cId="2875147118" sldId="272"/>
            <ac:picMk id="4" creationId="{99388E53-ED66-CA54-2D1B-E57E7F6ACE88}"/>
          </ac:picMkLst>
        </pc:picChg>
        <pc:picChg chg="add del mod">
          <ac:chgData name="Martinez, Celina (ES)" userId="30a3f58c-88ed-435f-b933-776661e8a197" providerId="ADAL" clId="{CFE0F17E-6340-4159-9074-601CC22B7E96}" dt="2022-06-23T07:59:56.321" v="29" actId="478"/>
          <ac:picMkLst>
            <pc:docMk/>
            <pc:sldMk cId="2875147118" sldId="272"/>
            <ac:picMk id="4" creationId="{D8B0FE25-DED3-DF15-79F7-BC929DE2F873}"/>
          </ac:picMkLst>
        </pc:picChg>
        <pc:picChg chg="add del mod">
          <ac:chgData name="Martinez, Celina (ES)" userId="30a3f58c-88ed-435f-b933-776661e8a197" providerId="ADAL" clId="{CFE0F17E-6340-4159-9074-601CC22B7E96}" dt="2022-06-23T08:06:04.959" v="38" actId="478"/>
          <ac:picMkLst>
            <pc:docMk/>
            <pc:sldMk cId="2875147118" sldId="272"/>
            <ac:picMk id="10" creationId="{EF50E1AF-9A8F-3301-0A40-8F85A9174536}"/>
          </ac:picMkLst>
        </pc:picChg>
        <pc:picChg chg="add del">
          <ac:chgData name="Martinez, Celina (ES)" userId="30a3f58c-88ed-435f-b933-776661e8a197" providerId="ADAL" clId="{CFE0F17E-6340-4159-9074-601CC22B7E96}" dt="2022-06-23T07:39:43.527" v="2" actId="22"/>
          <ac:picMkLst>
            <pc:docMk/>
            <pc:sldMk cId="2875147118" sldId="272"/>
            <ac:picMk id="13" creationId="{00079F68-5CB1-534B-F21D-C4CF8B05B544}"/>
          </ac:picMkLst>
        </pc:picChg>
        <pc:picChg chg="add del mod">
          <ac:chgData name="Martinez, Celina (ES)" userId="30a3f58c-88ed-435f-b933-776661e8a197" providerId="ADAL" clId="{CFE0F17E-6340-4159-9074-601CC22B7E96}" dt="2022-06-23T08:07:25.984" v="46" actId="478"/>
          <ac:picMkLst>
            <pc:docMk/>
            <pc:sldMk cId="2875147118" sldId="272"/>
            <ac:picMk id="14" creationId="{1F2C371B-2F8E-1D51-A1DB-9B5462B710D4}"/>
          </ac:picMkLst>
        </pc:picChg>
        <pc:picChg chg="add del">
          <ac:chgData name="Martinez, Celina (ES)" userId="30a3f58c-88ed-435f-b933-776661e8a197" providerId="ADAL" clId="{CFE0F17E-6340-4159-9074-601CC22B7E96}" dt="2022-06-23T07:40:18.981" v="8" actId="22"/>
          <ac:picMkLst>
            <pc:docMk/>
            <pc:sldMk cId="2875147118" sldId="272"/>
            <ac:picMk id="15" creationId="{694E3593-65A1-1D57-D01A-7602DE1F0EDD}"/>
          </ac:picMkLst>
        </pc:picChg>
        <pc:picChg chg="add mod">
          <ac:chgData name="Martinez, Celina (ES)" userId="30a3f58c-88ed-435f-b933-776661e8a197" providerId="ADAL" clId="{CFE0F17E-6340-4159-9074-601CC22B7E96}" dt="2022-06-23T08:18:39.376" v="430" actId="1076"/>
          <ac:picMkLst>
            <pc:docMk/>
            <pc:sldMk cId="2875147118" sldId="272"/>
            <ac:picMk id="16" creationId="{494C13AB-9DE0-F50D-4515-435225A89405}"/>
          </ac:picMkLst>
        </pc:picChg>
        <pc:picChg chg="add del mod">
          <ac:chgData name="Martinez, Celina (ES)" userId="30a3f58c-88ed-435f-b933-776661e8a197" providerId="ADAL" clId="{CFE0F17E-6340-4159-9074-601CC22B7E96}" dt="2022-06-23T07:45:34.375" v="17" actId="22"/>
          <ac:picMkLst>
            <pc:docMk/>
            <pc:sldMk cId="2875147118" sldId="272"/>
            <ac:picMk id="17" creationId="{D11D14AF-B235-D9CD-F7CC-AB2E7D05D201}"/>
          </ac:picMkLst>
        </pc:picChg>
        <pc:inkChg chg="add del">
          <ac:chgData name="Martinez, Celina (ES)" userId="30a3f58c-88ed-435f-b933-776661e8a197" providerId="ADAL" clId="{CFE0F17E-6340-4159-9074-601CC22B7E96}" dt="2022-06-23T08:15:36.802" v="284" actId="9405"/>
          <ac:inkMkLst>
            <pc:docMk/>
            <pc:sldMk cId="2875147118" sldId="272"/>
            <ac:inkMk id="22" creationId="{AA091964-D8AA-9AD4-5C7C-26538764109F}"/>
          </ac:inkMkLst>
        </pc:inkChg>
        <pc:inkChg chg="add del mod">
          <ac:chgData name="Martinez, Celina (ES)" userId="30a3f58c-88ed-435f-b933-776661e8a197" providerId="ADAL" clId="{CFE0F17E-6340-4159-9074-601CC22B7E96}" dt="2022-06-23T08:15:49.004" v="290" actId="9405"/>
          <ac:inkMkLst>
            <pc:docMk/>
            <pc:sldMk cId="2875147118" sldId="272"/>
            <ac:inkMk id="23" creationId="{FD2F7DA7-D361-655A-B164-FD06428C54E9}"/>
          </ac:inkMkLst>
        </pc:inkChg>
        <pc:inkChg chg="add del mod">
          <ac:chgData name="Martinez, Celina (ES)" userId="30a3f58c-88ed-435f-b933-776661e8a197" providerId="ADAL" clId="{CFE0F17E-6340-4159-9074-601CC22B7E96}" dt="2022-06-23T08:15:47.787" v="289"/>
          <ac:inkMkLst>
            <pc:docMk/>
            <pc:sldMk cId="2875147118" sldId="272"/>
            <ac:inkMk id="24" creationId="{5F116022-E5FA-9EE4-1957-5ED8BBF378BD}"/>
          </ac:inkMkLst>
        </pc:inkChg>
        <pc:cxnChg chg="del">
          <ac:chgData name="Martinez, Celina (ES)" userId="30a3f58c-88ed-435f-b933-776661e8a197" providerId="ADAL" clId="{CFE0F17E-6340-4159-9074-601CC22B7E96}" dt="2022-06-23T07:39:46.748" v="3" actId="478"/>
          <ac:cxnSpMkLst>
            <pc:docMk/>
            <pc:sldMk cId="2875147118" sldId="272"/>
            <ac:cxnSpMk id="5" creationId="{B24A25CD-2A62-8D32-0D52-BE8866B60669}"/>
          </ac:cxnSpMkLst>
        </pc:cxnChg>
        <pc:cxnChg chg="del">
          <ac:chgData name="Martinez, Celina (ES)" userId="30a3f58c-88ed-435f-b933-776661e8a197" providerId="ADAL" clId="{CFE0F17E-6340-4159-9074-601CC22B7E96}" dt="2022-06-23T07:39:53.925" v="5" actId="478"/>
          <ac:cxnSpMkLst>
            <pc:docMk/>
            <pc:sldMk cId="2875147118" sldId="272"/>
            <ac:cxnSpMk id="6" creationId="{61A018A3-35AD-9FC1-FB9D-32320003D962}"/>
          </ac:cxnSpMkLst>
        </pc:cxnChg>
        <pc:cxnChg chg="del">
          <ac:chgData name="Martinez, Celina (ES)" userId="30a3f58c-88ed-435f-b933-776661e8a197" providerId="ADAL" clId="{CFE0F17E-6340-4159-9074-601CC22B7E96}" dt="2022-06-23T07:39:55.992" v="6" actId="478"/>
          <ac:cxnSpMkLst>
            <pc:docMk/>
            <pc:sldMk cId="2875147118" sldId="272"/>
            <ac:cxnSpMk id="9" creationId="{178720C0-9872-534F-4173-BA7D3864A314}"/>
          </ac:cxnSpMkLst>
        </pc:cxnChg>
        <pc:cxnChg chg="del">
          <ac:chgData name="Martinez, Celina (ES)" userId="30a3f58c-88ed-435f-b933-776661e8a197" providerId="ADAL" clId="{CFE0F17E-6340-4159-9074-601CC22B7E96}" dt="2022-06-23T07:39:50.049" v="4" actId="478"/>
          <ac:cxnSpMkLst>
            <pc:docMk/>
            <pc:sldMk cId="2875147118" sldId="272"/>
            <ac:cxnSpMk id="11" creationId="{6AE0833A-094C-AC5B-2C91-DC12562031FB}"/>
          </ac:cxnSpMkLst>
        </pc:cxnChg>
        <pc:cxnChg chg="add del">
          <ac:chgData name="Martinez, Celina (ES)" userId="30a3f58c-88ed-435f-b933-776661e8a197" providerId="ADAL" clId="{CFE0F17E-6340-4159-9074-601CC22B7E96}" dt="2022-06-23T08:18:31.641" v="429" actId="478"/>
          <ac:cxnSpMkLst>
            <pc:docMk/>
            <pc:sldMk cId="2875147118" sldId="272"/>
            <ac:cxnSpMk id="28" creationId="{072CB502-6F90-63D8-5073-CA387DD40E8D}"/>
          </ac:cxnSpMkLst>
        </pc:cxnChg>
        <pc:cxnChg chg="add mod">
          <ac:chgData name="Martinez, Celina (ES)" userId="30a3f58c-88ed-435f-b933-776661e8a197" providerId="ADAL" clId="{CFE0F17E-6340-4159-9074-601CC22B7E96}" dt="2022-06-23T08:18:54.343" v="434" actId="14100"/>
          <ac:cxnSpMkLst>
            <pc:docMk/>
            <pc:sldMk cId="2875147118" sldId="272"/>
            <ac:cxnSpMk id="29" creationId="{375E83FE-F369-CC8B-618C-BDD2AE329F63}"/>
          </ac:cxnSpMkLst>
        </pc:cxnChg>
      </pc:sldChg>
    </pc:docChg>
  </pc:docChgLst>
  <pc:docChgLst>
    <pc:chgData name="Suarez, Diego (ES)" userId="bea082e6-183d-4966-9ca9-43b617e0219e" providerId="ADAL" clId="{E8E7FB81-1DCD-410B-9394-665C7F5AFEBA}"/>
    <pc:docChg chg="custSel addSld delSld modSld sldOrd">
      <pc:chgData name="Suarez, Diego (ES)" userId="bea082e6-183d-4966-9ca9-43b617e0219e" providerId="ADAL" clId="{E8E7FB81-1DCD-410B-9394-665C7F5AFEBA}" dt="2023-06-21T11:24:20.957" v="298" actId="20577"/>
      <pc:docMkLst>
        <pc:docMk/>
      </pc:docMkLst>
      <pc:sldChg chg="addSp delSp modSp mod">
        <pc:chgData name="Suarez, Diego (ES)" userId="bea082e6-183d-4966-9ca9-43b617e0219e" providerId="ADAL" clId="{E8E7FB81-1DCD-410B-9394-665C7F5AFEBA}" dt="2023-06-21T08:03:02.715" v="162" actId="1076"/>
        <pc:sldMkLst>
          <pc:docMk/>
          <pc:sldMk cId="1378240654" sldId="257"/>
        </pc:sldMkLst>
        <pc:spChg chg="add mod">
          <ac:chgData name="Suarez, Diego (ES)" userId="bea082e6-183d-4966-9ca9-43b617e0219e" providerId="ADAL" clId="{E8E7FB81-1DCD-410B-9394-665C7F5AFEBA}" dt="2023-06-21T08:03:02.715" v="162" actId="1076"/>
          <ac:spMkLst>
            <pc:docMk/>
            <pc:sldMk cId="1378240654" sldId="257"/>
            <ac:spMk id="9" creationId="{2072B0FF-4EB7-84F7-81FA-535F7AD3CD3C}"/>
          </ac:spMkLst>
        </pc:spChg>
        <pc:spChg chg="add del mod">
          <ac:chgData name="Suarez, Diego (ES)" userId="bea082e6-183d-4966-9ca9-43b617e0219e" providerId="ADAL" clId="{E8E7FB81-1DCD-410B-9394-665C7F5AFEBA}" dt="2023-06-21T08:02:34.366" v="157" actId="767"/>
          <ac:spMkLst>
            <pc:docMk/>
            <pc:sldMk cId="1378240654" sldId="257"/>
            <ac:spMk id="10" creationId="{23A4DB8C-78B7-7E01-2E71-3FF221CE5C8B}"/>
          </ac:spMkLst>
        </pc:spChg>
      </pc:sldChg>
      <pc:sldChg chg="modSp mod">
        <pc:chgData name="Suarez, Diego (ES)" userId="bea082e6-183d-4966-9ca9-43b617e0219e" providerId="ADAL" clId="{E8E7FB81-1DCD-410B-9394-665C7F5AFEBA}" dt="2023-06-21T11:24:20.957" v="298" actId="20577"/>
        <pc:sldMkLst>
          <pc:docMk/>
          <pc:sldMk cId="628507546" sldId="258"/>
        </pc:sldMkLst>
        <pc:spChg chg="mod">
          <ac:chgData name="Suarez, Diego (ES)" userId="bea082e6-183d-4966-9ca9-43b617e0219e" providerId="ADAL" clId="{E8E7FB81-1DCD-410B-9394-665C7F5AFEBA}" dt="2023-06-21T11:24:20.957" v="298" actId="20577"/>
          <ac:spMkLst>
            <pc:docMk/>
            <pc:sldMk cId="628507546" sldId="258"/>
            <ac:spMk id="2" creationId="{D1474775-DAB8-4DF7-BDE0-4FE893A9FE63}"/>
          </ac:spMkLst>
        </pc:spChg>
      </pc:sldChg>
      <pc:sldChg chg="del">
        <pc:chgData name="Suarez, Diego (ES)" userId="bea082e6-183d-4966-9ca9-43b617e0219e" providerId="ADAL" clId="{E8E7FB81-1DCD-410B-9394-665C7F5AFEBA}" dt="2023-06-21T07:48:34.765" v="6" actId="47"/>
        <pc:sldMkLst>
          <pc:docMk/>
          <pc:sldMk cId="1771114266" sldId="259"/>
        </pc:sldMkLst>
      </pc:sldChg>
      <pc:sldChg chg="addSp delSp modSp mod">
        <pc:chgData name="Suarez, Diego (ES)" userId="bea082e6-183d-4966-9ca9-43b617e0219e" providerId="ADAL" clId="{E8E7FB81-1DCD-410B-9394-665C7F5AFEBA}" dt="2023-06-21T10:05:12.785" v="170" actId="14100"/>
        <pc:sldMkLst>
          <pc:docMk/>
          <pc:sldMk cId="21207191" sldId="260"/>
        </pc:sldMkLst>
        <pc:picChg chg="del">
          <ac:chgData name="Suarez, Diego (ES)" userId="bea082e6-183d-4966-9ca9-43b617e0219e" providerId="ADAL" clId="{E8E7FB81-1DCD-410B-9394-665C7F5AFEBA}" dt="2023-06-21T10:04:46.175" v="164" actId="478"/>
          <ac:picMkLst>
            <pc:docMk/>
            <pc:sldMk cId="21207191" sldId="260"/>
            <ac:picMk id="4" creationId="{5B634BB1-38E9-47EF-95FE-2C916A67A142}"/>
          </ac:picMkLst>
        </pc:picChg>
        <pc:picChg chg="add mod">
          <ac:chgData name="Suarez, Diego (ES)" userId="bea082e6-183d-4966-9ca9-43b617e0219e" providerId="ADAL" clId="{E8E7FB81-1DCD-410B-9394-665C7F5AFEBA}" dt="2023-06-21T10:05:02.915" v="168" actId="1076"/>
          <ac:picMkLst>
            <pc:docMk/>
            <pc:sldMk cId="21207191" sldId="260"/>
            <ac:picMk id="1026" creationId="{07749E6A-76DD-B7CA-3911-05E0169D0835}"/>
          </ac:picMkLst>
        </pc:picChg>
        <pc:cxnChg chg="add mod">
          <ac:chgData name="Suarez, Diego (ES)" userId="bea082e6-183d-4966-9ca9-43b617e0219e" providerId="ADAL" clId="{E8E7FB81-1DCD-410B-9394-665C7F5AFEBA}" dt="2023-06-21T10:05:12.785" v="170" actId="14100"/>
          <ac:cxnSpMkLst>
            <pc:docMk/>
            <pc:sldMk cId="21207191" sldId="260"/>
            <ac:cxnSpMk id="3" creationId="{1052261E-3327-1E29-E78E-2A165584158E}"/>
          </ac:cxnSpMkLst>
        </pc:cxnChg>
        <pc:cxnChg chg="del">
          <ac:chgData name="Suarez, Diego (ES)" userId="bea082e6-183d-4966-9ca9-43b617e0219e" providerId="ADAL" clId="{E8E7FB81-1DCD-410B-9394-665C7F5AFEBA}" dt="2023-06-21T10:04:43.092" v="163" actId="21"/>
          <ac:cxnSpMkLst>
            <pc:docMk/>
            <pc:sldMk cId="21207191" sldId="260"/>
            <ac:cxnSpMk id="5" creationId="{E8479384-6BA6-4D70-80A3-57A41C56C0CF}"/>
          </ac:cxnSpMkLst>
        </pc:cxnChg>
      </pc:sldChg>
      <pc:sldChg chg="addSp delSp modSp mod">
        <pc:chgData name="Suarez, Diego (ES)" userId="bea082e6-183d-4966-9ca9-43b617e0219e" providerId="ADAL" clId="{E8E7FB81-1DCD-410B-9394-665C7F5AFEBA}" dt="2023-06-21T10:09:15.696" v="297" actId="1076"/>
        <pc:sldMkLst>
          <pc:docMk/>
          <pc:sldMk cId="3771381921" sldId="261"/>
        </pc:sldMkLst>
        <pc:spChg chg="add mod">
          <ac:chgData name="Suarez, Diego (ES)" userId="bea082e6-183d-4966-9ca9-43b617e0219e" providerId="ADAL" clId="{E8E7FB81-1DCD-410B-9394-665C7F5AFEBA}" dt="2023-06-21T10:09:15.696" v="297" actId="1076"/>
          <ac:spMkLst>
            <pc:docMk/>
            <pc:sldMk cId="3771381921" sldId="261"/>
            <ac:spMk id="10" creationId="{AEDAC0E8-D8A6-01E8-DBC4-8446E3D4E817}"/>
          </ac:spMkLst>
        </pc:spChg>
        <pc:spChg chg="add del mod">
          <ac:chgData name="Suarez, Diego (ES)" userId="bea082e6-183d-4966-9ca9-43b617e0219e" providerId="ADAL" clId="{E8E7FB81-1DCD-410B-9394-665C7F5AFEBA}" dt="2023-06-21T10:08:26.744" v="284"/>
          <ac:spMkLst>
            <pc:docMk/>
            <pc:sldMk cId="3771381921" sldId="261"/>
            <ac:spMk id="11" creationId="{722233F0-D9B2-AFF9-85AF-0771BDEDD5E4}"/>
          </ac:spMkLst>
        </pc:spChg>
        <pc:spChg chg="del mod">
          <ac:chgData name="Suarez, Diego (ES)" userId="bea082e6-183d-4966-9ca9-43b617e0219e" providerId="ADAL" clId="{E8E7FB81-1DCD-410B-9394-665C7F5AFEBA}" dt="2023-06-21T10:08:26.744" v="282" actId="478"/>
          <ac:spMkLst>
            <pc:docMk/>
            <pc:sldMk cId="3771381921" sldId="261"/>
            <ac:spMk id="17" creationId="{A7242795-B83F-901D-43A0-DF7491EC0E13}"/>
          </ac:spMkLst>
        </pc:spChg>
        <pc:spChg chg="del mod">
          <ac:chgData name="Suarez, Diego (ES)" userId="bea082e6-183d-4966-9ca9-43b617e0219e" providerId="ADAL" clId="{E8E7FB81-1DCD-410B-9394-665C7F5AFEBA}" dt="2023-06-21T10:07:30.531" v="196" actId="478"/>
          <ac:spMkLst>
            <pc:docMk/>
            <pc:sldMk cId="3771381921" sldId="261"/>
            <ac:spMk id="19" creationId="{C5EA899C-CBE5-448B-83CB-53F43A3DFB72}"/>
          </ac:spMkLst>
        </pc:spChg>
        <pc:picChg chg="del">
          <ac:chgData name="Suarez, Diego (ES)" userId="bea082e6-183d-4966-9ca9-43b617e0219e" providerId="ADAL" clId="{E8E7FB81-1DCD-410B-9394-665C7F5AFEBA}" dt="2023-06-21T10:05:47.653" v="171" actId="478"/>
          <ac:picMkLst>
            <pc:docMk/>
            <pc:sldMk cId="3771381921" sldId="261"/>
            <ac:picMk id="4" creationId="{C372D547-3D2F-4EEE-9DB4-6A7BF4AB5A01}"/>
          </ac:picMkLst>
        </pc:picChg>
        <pc:picChg chg="add mod">
          <ac:chgData name="Suarez, Diego (ES)" userId="bea082e6-183d-4966-9ca9-43b617e0219e" providerId="ADAL" clId="{E8E7FB81-1DCD-410B-9394-665C7F5AFEBA}" dt="2023-06-21T10:08:35.909" v="287" actId="1076"/>
          <ac:picMkLst>
            <pc:docMk/>
            <pc:sldMk cId="3771381921" sldId="261"/>
            <ac:picMk id="2050" creationId="{F5DC3D74-4027-DF73-E41D-4F26DD97C3F1}"/>
          </ac:picMkLst>
        </pc:picChg>
        <pc:cxnChg chg="add mod">
          <ac:chgData name="Suarez, Diego (ES)" userId="bea082e6-183d-4966-9ca9-43b617e0219e" providerId="ADAL" clId="{E8E7FB81-1DCD-410B-9394-665C7F5AFEBA}" dt="2023-06-21T10:08:39.457" v="288" actId="1076"/>
          <ac:cxnSpMkLst>
            <pc:docMk/>
            <pc:sldMk cId="3771381921" sldId="261"/>
            <ac:cxnSpMk id="3" creationId="{E087931C-AD65-A0D3-B7D1-C8499F54DE0D}"/>
          </ac:cxnSpMkLst>
        </pc:cxnChg>
        <pc:cxnChg chg="add mod">
          <ac:chgData name="Suarez, Diego (ES)" userId="bea082e6-183d-4966-9ca9-43b617e0219e" providerId="ADAL" clId="{E8E7FB81-1DCD-410B-9394-665C7F5AFEBA}" dt="2023-06-21T10:08:48.131" v="291" actId="1076"/>
          <ac:cxnSpMkLst>
            <pc:docMk/>
            <pc:sldMk cId="3771381921" sldId="261"/>
            <ac:cxnSpMk id="6" creationId="{FC9624D3-B96F-6315-0684-B1DC7180FBB4}"/>
          </ac:cxnSpMkLst>
        </pc:cxnChg>
        <pc:cxnChg chg="add del mod">
          <ac:chgData name="Suarez, Diego (ES)" userId="bea082e6-183d-4966-9ca9-43b617e0219e" providerId="ADAL" clId="{E8E7FB81-1DCD-410B-9394-665C7F5AFEBA}" dt="2023-06-21T10:06:37.227" v="184"/>
          <ac:cxnSpMkLst>
            <pc:docMk/>
            <pc:sldMk cId="3771381921" sldId="261"/>
            <ac:cxnSpMk id="7" creationId="{71C8DC5A-4C41-EADC-27F1-ADC5F6C291E5}"/>
          </ac:cxnSpMkLst>
        </pc:cxnChg>
        <pc:cxnChg chg="del mod">
          <ac:chgData name="Suarez, Diego (ES)" userId="bea082e6-183d-4966-9ca9-43b617e0219e" providerId="ADAL" clId="{E8E7FB81-1DCD-410B-9394-665C7F5AFEBA}" dt="2023-06-21T10:06:32.510" v="182" actId="478"/>
          <ac:cxnSpMkLst>
            <pc:docMk/>
            <pc:sldMk cId="3771381921" sldId="261"/>
            <ac:cxnSpMk id="8" creationId="{BCA41B0E-AE62-4106-A12D-2962B19F7AD1}"/>
          </ac:cxnSpMkLst>
        </pc:cxnChg>
        <pc:cxnChg chg="mod">
          <ac:chgData name="Suarez, Diego (ES)" userId="bea082e6-183d-4966-9ca9-43b617e0219e" providerId="ADAL" clId="{E8E7FB81-1DCD-410B-9394-665C7F5AFEBA}" dt="2023-06-21T10:06:20.067" v="177" actId="1076"/>
          <ac:cxnSpMkLst>
            <pc:docMk/>
            <pc:sldMk cId="3771381921" sldId="261"/>
            <ac:cxnSpMk id="9" creationId="{E762A593-5728-4332-90D0-F21D5B49E72D}"/>
          </ac:cxnSpMkLst>
        </pc:cxnChg>
        <pc:cxnChg chg="add mod">
          <ac:chgData name="Suarez, Diego (ES)" userId="bea082e6-183d-4966-9ca9-43b617e0219e" providerId="ADAL" clId="{E8E7FB81-1DCD-410B-9394-665C7F5AFEBA}" dt="2023-06-21T10:08:45.874" v="290" actId="1076"/>
          <ac:cxnSpMkLst>
            <pc:docMk/>
            <pc:sldMk cId="3771381921" sldId="261"/>
            <ac:cxnSpMk id="12" creationId="{FC981F6A-4AFA-615C-C9C2-87C4AB78BBA1}"/>
          </ac:cxnSpMkLst>
        </pc:cxnChg>
        <pc:cxnChg chg="add mod">
          <ac:chgData name="Suarez, Diego (ES)" userId="bea082e6-183d-4966-9ca9-43b617e0219e" providerId="ADAL" clId="{E8E7FB81-1DCD-410B-9394-665C7F5AFEBA}" dt="2023-06-21T10:09:06.180" v="296" actId="14100"/>
          <ac:cxnSpMkLst>
            <pc:docMk/>
            <pc:sldMk cId="3771381921" sldId="261"/>
            <ac:cxnSpMk id="13" creationId="{6428BD80-D199-1C7A-F899-C66C760BABC1}"/>
          </ac:cxnSpMkLst>
        </pc:cxnChg>
        <pc:cxnChg chg="del mod">
          <ac:chgData name="Suarez, Diego (ES)" userId="bea082e6-183d-4966-9ca9-43b617e0219e" providerId="ADAL" clId="{E8E7FB81-1DCD-410B-9394-665C7F5AFEBA}" dt="2023-06-21T10:07:22.581" v="194" actId="478"/>
          <ac:cxnSpMkLst>
            <pc:docMk/>
            <pc:sldMk cId="3771381921" sldId="261"/>
            <ac:cxnSpMk id="16" creationId="{895C68C1-72DF-6AC8-0F74-1D5D78DA1E44}"/>
          </ac:cxnSpMkLst>
        </pc:cxnChg>
      </pc:sldChg>
      <pc:sldChg chg="addSp modSp mod">
        <pc:chgData name="Suarez, Diego (ES)" userId="bea082e6-183d-4966-9ca9-43b617e0219e" providerId="ADAL" clId="{E8E7FB81-1DCD-410B-9394-665C7F5AFEBA}" dt="2023-06-21T07:58:44.505" v="153" actId="207"/>
        <pc:sldMkLst>
          <pc:docMk/>
          <pc:sldMk cId="3179146088" sldId="263"/>
        </pc:sldMkLst>
        <pc:spChg chg="mod">
          <ac:chgData name="Suarez, Diego (ES)" userId="bea082e6-183d-4966-9ca9-43b617e0219e" providerId="ADAL" clId="{E8E7FB81-1DCD-410B-9394-665C7F5AFEBA}" dt="2023-06-21T07:56:38.932" v="63" actId="20577"/>
          <ac:spMkLst>
            <pc:docMk/>
            <pc:sldMk cId="3179146088" sldId="263"/>
            <ac:spMk id="3" creationId="{F52B6333-7891-1EBD-F989-FDD1FC30144E}"/>
          </ac:spMkLst>
        </pc:spChg>
        <pc:spChg chg="add mod">
          <ac:chgData name="Suarez, Diego (ES)" userId="bea082e6-183d-4966-9ca9-43b617e0219e" providerId="ADAL" clId="{E8E7FB81-1DCD-410B-9394-665C7F5AFEBA}" dt="2023-06-21T07:58:44.505" v="153" actId="207"/>
          <ac:spMkLst>
            <pc:docMk/>
            <pc:sldMk cId="3179146088" sldId="263"/>
            <ac:spMk id="5" creationId="{DBBD4098-A5DD-2A3A-79EE-3E026E4DB72C}"/>
          </ac:spMkLst>
        </pc:spChg>
        <pc:spChg chg="mod">
          <ac:chgData name="Suarez, Diego (ES)" userId="bea082e6-183d-4966-9ca9-43b617e0219e" providerId="ADAL" clId="{E8E7FB81-1DCD-410B-9394-665C7F5AFEBA}" dt="2023-06-21T07:58:23.477" v="151" actId="1076"/>
          <ac:spMkLst>
            <pc:docMk/>
            <pc:sldMk cId="3179146088" sldId="263"/>
            <ac:spMk id="19" creationId="{398FEBF6-297B-B1B0-2B6F-D43E62F61089}"/>
          </ac:spMkLst>
        </pc:spChg>
        <pc:spChg chg="mod">
          <ac:chgData name="Suarez, Diego (ES)" userId="bea082e6-183d-4966-9ca9-43b617e0219e" providerId="ADAL" clId="{E8E7FB81-1DCD-410B-9394-665C7F5AFEBA}" dt="2023-06-21T07:58:12.809" v="150" actId="113"/>
          <ac:spMkLst>
            <pc:docMk/>
            <pc:sldMk cId="3179146088" sldId="263"/>
            <ac:spMk id="22" creationId="{0C3F9291-7416-4B45-9CFA-DCE27FF2F25D}"/>
          </ac:spMkLst>
        </pc:spChg>
      </pc:sldChg>
      <pc:sldChg chg="ord">
        <pc:chgData name="Suarez, Diego (ES)" userId="bea082e6-183d-4966-9ca9-43b617e0219e" providerId="ADAL" clId="{E8E7FB81-1DCD-410B-9394-665C7F5AFEBA}" dt="2023-06-21T07:48:44.030" v="8"/>
        <pc:sldMkLst>
          <pc:docMk/>
          <pc:sldMk cId="2875147118" sldId="272"/>
        </pc:sldMkLst>
      </pc:sldChg>
      <pc:sldChg chg="modSp mod">
        <pc:chgData name="Suarez, Diego (ES)" userId="bea082e6-183d-4966-9ca9-43b617e0219e" providerId="ADAL" clId="{E8E7FB81-1DCD-410B-9394-665C7F5AFEBA}" dt="2023-06-21T07:48:19.505" v="5" actId="20577"/>
        <pc:sldMkLst>
          <pc:docMk/>
          <pc:sldMk cId="2262190150" sldId="277"/>
        </pc:sldMkLst>
        <pc:spChg chg="mod">
          <ac:chgData name="Suarez, Diego (ES)" userId="bea082e6-183d-4966-9ca9-43b617e0219e" providerId="ADAL" clId="{E8E7FB81-1DCD-410B-9394-665C7F5AFEBA}" dt="2023-06-21T07:48:19.505" v="5" actId="20577"/>
          <ac:spMkLst>
            <pc:docMk/>
            <pc:sldMk cId="2262190150" sldId="277"/>
            <ac:spMk id="2" creationId="{EBE12F37-D1CD-2671-5542-47024E4545AE}"/>
          </ac:spMkLst>
        </pc:spChg>
      </pc:sldChg>
      <pc:sldChg chg="modSp mod">
        <pc:chgData name="Suarez, Diego (ES)" userId="bea082e6-183d-4966-9ca9-43b617e0219e" providerId="ADAL" clId="{E8E7FB81-1DCD-410B-9394-665C7F5AFEBA}" dt="2023-06-21T08:01:01.659" v="154" actId="20577"/>
        <pc:sldMkLst>
          <pc:docMk/>
          <pc:sldMk cId="2301619707" sldId="278"/>
        </pc:sldMkLst>
        <pc:spChg chg="mod">
          <ac:chgData name="Suarez, Diego (ES)" userId="bea082e6-183d-4966-9ca9-43b617e0219e" providerId="ADAL" clId="{E8E7FB81-1DCD-410B-9394-665C7F5AFEBA}" dt="2023-06-21T08:01:01.659" v="154" actId="20577"/>
          <ac:spMkLst>
            <pc:docMk/>
            <pc:sldMk cId="2301619707" sldId="278"/>
            <ac:spMk id="8" creationId="{662061B5-35A3-850A-063C-DBC8EF16C0EE}"/>
          </ac:spMkLst>
        </pc:spChg>
      </pc:sldChg>
      <pc:sldChg chg="new del">
        <pc:chgData name="Suarez, Diego (ES)" userId="bea082e6-183d-4966-9ca9-43b617e0219e" providerId="ADAL" clId="{E8E7FB81-1DCD-410B-9394-665C7F5AFEBA}" dt="2023-06-21T07:49:34.882" v="10" actId="47"/>
        <pc:sldMkLst>
          <pc:docMk/>
          <pc:sldMk cId="3311316048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70800-B428-43F3-AC1E-F7BD6E161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181CD6-75D9-4771-A44E-299B49D02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8BB31C-E362-4E47-A5DB-F7381DC0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AE3F-4CDA-46CD-A08D-C3933F6D256A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ECE5AB-BACD-4653-8E58-F7410B4E1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6AC518-907D-40DE-9AF9-C331031A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B711-E3F5-4148-A65D-26EA1CDB49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43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8327B-08D6-4B01-A908-2E44640A3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50C304-CEB2-4AC7-88B9-689203CC4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8546D8-D98F-4AE7-8D13-E936CDA31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AE3F-4CDA-46CD-A08D-C3933F6D256A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9E17C8-1582-43E1-9BC1-7903ACD0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42EBF-2D13-4E75-AE59-AE6B2691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B711-E3F5-4148-A65D-26EA1CDB49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2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8F28A2-C066-4AE5-B98A-8C0D1DD9B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7347B4-DD1F-452D-B902-A9BAF1ADE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13821B-950C-449D-BAFA-7934CFFF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AE3F-4CDA-46CD-A08D-C3933F6D256A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07218-FF40-4EE8-8FB9-3035E0BAF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3DF7F7-8D57-4340-A1C7-EA659EBD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B711-E3F5-4148-A65D-26EA1CDB49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02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68DEF-30D7-4BA1-BE77-ED9DBC711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DCF600-7222-4160-94CB-1F71D3C0B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15BA1A-7FEF-4C78-B563-49DC4E5D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AE3F-4CDA-46CD-A08D-C3933F6D256A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6DBBDF-7062-4925-AD9D-43A488A5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1EB856-D98E-4F2B-AF6A-DDF66D83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B711-E3F5-4148-A65D-26EA1CDB49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70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026B1-2BE3-4F3A-A544-0839342E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9A32C1-57E1-49F6-850C-2F1D38273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A78A2C-2E25-4CEA-B631-DB398B4D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AE3F-4CDA-46CD-A08D-C3933F6D256A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0FBB02-5406-497C-95C5-1876FB54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A0C6DD-5701-4CB1-B26E-E918262A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B711-E3F5-4148-A65D-26EA1CDB49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25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A10B6-5284-46E5-804E-947CFCC2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E641ED-FF28-4D81-8DDF-2DFD97032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BED8E5-D55F-4725-8CFD-2CDA8DA04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1AAD93-BC49-430A-9079-C74F4CB4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AE3F-4CDA-46CD-A08D-C3933F6D256A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91AEA7-33AF-45A2-853C-39F3D672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C6DF28-C97E-48D1-82FD-1D134492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B711-E3F5-4148-A65D-26EA1CDB49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36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094D9-3492-4351-BC1E-843BE9A5E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648552-9AC5-4E9A-B4C0-4BE1370A7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B5E84F-41C2-463F-B0D1-1A1D2B875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08D675-FD8A-4C22-BE77-41972FA69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95C252-ADEE-4BF8-943A-49563C720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C2AE6E-B4DF-4760-B28F-645BE3DB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AE3F-4CDA-46CD-A08D-C3933F6D256A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27BC602-49CD-4F43-AF43-688EE96C3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ED82C9F-0CD7-4426-AD0C-F3ED12C5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B711-E3F5-4148-A65D-26EA1CDB49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69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729D6-7178-4796-ADBD-861A444F3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A544AA6-28DF-43B7-BCCC-12800567A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AE3F-4CDA-46CD-A08D-C3933F6D256A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666DBF-63C7-4249-8106-81D335BD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E7CCF8-925E-4984-A066-838BB084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B711-E3F5-4148-A65D-26EA1CDB49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43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D217001-4D6D-4E78-81B0-F46EAAB7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AE3F-4CDA-46CD-A08D-C3933F6D256A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8F7C9E-C4B2-49CB-8589-943ADC0C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3E0E83-7AC4-4343-BDE2-0EA65657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B711-E3F5-4148-A65D-26EA1CDB49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649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DA8DC-26A2-45FF-874D-2759ECB86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CDD620-2CF4-4106-A244-4C211C6F5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8D8427-FAC3-462F-925A-6AAC00BC8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0F181F-CB92-4623-A1BC-57EA36CA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AE3F-4CDA-46CD-A08D-C3933F6D256A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883908-6F39-4479-8A6E-07C51868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A9BADC-CD35-4EB9-8F3A-4ADE1246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B711-E3F5-4148-A65D-26EA1CDB49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52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65108-B7D3-414F-ACE2-57095C04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448037-56DF-434E-90BC-C240F841D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2BC424-968D-43EA-874A-42208A01C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29E945-1F92-4618-A2A9-E5DCF791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AE3F-4CDA-46CD-A08D-C3933F6D256A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BEED08-4518-4DCE-B0BB-B8792D2C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5CC913-49CC-4A99-9ACA-9B07B4F1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B711-E3F5-4148-A65D-26EA1CDB49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81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E075524-A18F-4DD6-8CC7-EF8A2E86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764214-1CFC-42ED-96F0-1CD091C1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92D62F-2649-400B-843C-A71EAC942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7AE3F-4CDA-46CD-A08D-C3933F6D256A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2D3A9E-8984-478D-9BBF-F96C189E2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8B301-61F3-4BA0-A159-0FBAB29EA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B711-E3F5-4148-A65D-26EA1CDB49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56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6E0E5-B3DE-41C9-BE77-DD3E717E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3" y="365126"/>
            <a:ext cx="10783957" cy="9468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GUSTO DE CRECER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9CEB91-DCA0-449F-98A9-12FAD487D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67" r="57826" b="19819"/>
          <a:stretch/>
        </p:blipFill>
        <p:spPr>
          <a:xfrm>
            <a:off x="569843" y="1477813"/>
            <a:ext cx="11164958" cy="5015061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50D90C2-2ABE-4823-8B11-E93C5B14D931}"/>
              </a:ext>
            </a:extLst>
          </p:cNvPr>
          <p:cNvCxnSpPr/>
          <p:nvPr/>
        </p:nvCxnSpPr>
        <p:spPr>
          <a:xfrm flipV="1">
            <a:off x="4146698" y="3009014"/>
            <a:ext cx="808074" cy="4199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5F47A8D2-06E0-4558-9893-4EC2B9B0BFEB}"/>
              </a:ext>
            </a:extLst>
          </p:cNvPr>
          <p:cNvCxnSpPr>
            <a:cxnSpLocks/>
          </p:cNvCxnSpPr>
          <p:nvPr/>
        </p:nvCxnSpPr>
        <p:spPr>
          <a:xfrm>
            <a:off x="4146698" y="3429000"/>
            <a:ext cx="871869" cy="1658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C952A88D-0899-4C4A-9376-B4EA117B7B9A}"/>
              </a:ext>
            </a:extLst>
          </p:cNvPr>
          <p:cNvCxnSpPr/>
          <p:nvPr/>
        </p:nvCxnSpPr>
        <p:spPr>
          <a:xfrm flipV="1">
            <a:off x="4146698" y="5474994"/>
            <a:ext cx="808074" cy="4199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BC629A83-4937-C0B1-D3FB-D974A92EFA9A}"/>
              </a:ext>
            </a:extLst>
          </p:cNvPr>
          <p:cNvSpPr txBox="1"/>
          <p:nvPr/>
        </p:nvSpPr>
        <p:spPr>
          <a:xfrm>
            <a:off x="1510018" y="3081616"/>
            <a:ext cx="263668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Registro con cuenta existente o nuevo registro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72B0FF-4EB7-84F7-81FA-535F7AD3CD3C}"/>
              </a:ext>
            </a:extLst>
          </p:cNvPr>
          <p:cNvSpPr txBox="1"/>
          <p:nvPr/>
        </p:nvSpPr>
        <p:spPr>
          <a:xfrm>
            <a:off x="1061483" y="2000823"/>
            <a:ext cx="2638647" cy="36933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/>
              <a:t>www.elgustodecrecer.es</a:t>
            </a:r>
          </a:p>
        </p:txBody>
      </p:sp>
    </p:spTree>
    <p:extLst>
      <p:ext uri="{BB962C8B-B14F-4D97-AF65-F5344CB8AC3E}">
        <p14:creationId xmlns:p14="http://schemas.microsoft.com/office/powerpoint/2010/main" val="1378240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6DDAD-B686-49EC-9161-D3442B86D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38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/>
              <a:t>Email Confirmación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0D6DB0-ADD3-405F-A0C4-FC6E9E555F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94" t="14762" r="50000" b="26191"/>
          <a:stretch/>
        </p:blipFill>
        <p:spPr>
          <a:xfrm>
            <a:off x="951721" y="1642324"/>
            <a:ext cx="10515599" cy="485055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6987ED9-B06A-4857-ACB4-1A186F3EF6A8}"/>
              </a:ext>
            </a:extLst>
          </p:cNvPr>
          <p:cNvSpPr txBox="1"/>
          <p:nvPr/>
        </p:nvSpPr>
        <p:spPr>
          <a:xfrm>
            <a:off x="1140903" y="3162650"/>
            <a:ext cx="1803633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Recibirá un email con su solicitud aprobada o denegada con un motivo</a:t>
            </a: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4D696-D726-5F86-F763-6B5FD1E980CB}"/>
              </a:ext>
            </a:extLst>
          </p:cNvPr>
          <p:cNvSpPr txBox="1"/>
          <p:nvPr/>
        </p:nvSpPr>
        <p:spPr>
          <a:xfrm>
            <a:off x="1761688" y="2279998"/>
            <a:ext cx="10066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3BE5E9-B74E-901B-6E37-3248A9397799}"/>
              </a:ext>
            </a:extLst>
          </p:cNvPr>
          <p:cNvSpPr txBox="1"/>
          <p:nvPr/>
        </p:nvSpPr>
        <p:spPr>
          <a:xfrm>
            <a:off x="3833769" y="4697835"/>
            <a:ext cx="3858936" cy="4616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8D0B8C-D8C0-8CEE-2271-600B2E9B22C9}"/>
              </a:ext>
            </a:extLst>
          </p:cNvPr>
          <p:cNvSpPr txBox="1"/>
          <p:nvPr/>
        </p:nvSpPr>
        <p:spPr>
          <a:xfrm>
            <a:off x="7860484" y="1698554"/>
            <a:ext cx="3556933" cy="8433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7254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12F37-D1CD-2671-5542-47024E454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/>
              <a:t>NUEVO REGISTRO DE DATOS DEL TITULAR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AA3D1D-3870-C620-2929-9A8C42C10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05" r="57717" b="20495"/>
          <a:stretch/>
        </p:blipFill>
        <p:spPr>
          <a:xfrm>
            <a:off x="838200" y="1448888"/>
            <a:ext cx="10386391" cy="4864645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A4929802-A66F-FB7C-0709-1B15764994F0}"/>
              </a:ext>
            </a:extLst>
          </p:cNvPr>
          <p:cNvCxnSpPr>
            <a:cxnSpLocks/>
          </p:cNvCxnSpPr>
          <p:nvPr/>
        </p:nvCxnSpPr>
        <p:spPr>
          <a:xfrm flipH="1">
            <a:off x="4655175" y="2525086"/>
            <a:ext cx="44567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55BF93F2-AA24-6073-BF7D-A14E4228830C}"/>
              </a:ext>
            </a:extLst>
          </p:cNvPr>
          <p:cNvCxnSpPr>
            <a:cxnSpLocks/>
          </p:cNvCxnSpPr>
          <p:nvPr/>
        </p:nvCxnSpPr>
        <p:spPr>
          <a:xfrm>
            <a:off x="5606708" y="3810490"/>
            <a:ext cx="357865" cy="1414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190639D-297C-70E4-A259-3F87E67C38A2}"/>
              </a:ext>
            </a:extLst>
          </p:cNvPr>
          <p:cNvCxnSpPr>
            <a:cxnSpLocks/>
          </p:cNvCxnSpPr>
          <p:nvPr/>
        </p:nvCxnSpPr>
        <p:spPr>
          <a:xfrm flipH="1">
            <a:off x="4670367" y="4086837"/>
            <a:ext cx="44567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E4BD6AD8-CFBB-102A-F99C-A81848D0B6E9}"/>
              </a:ext>
            </a:extLst>
          </p:cNvPr>
          <p:cNvCxnSpPr>
            <a:cxnSpLocks/>
          </p:cNvCxnSpPr>
          <p:nvPr/>
        </p:nvCxnSpPr>
        <p:spPr>
          <a:xfrm flipH="1">
            <a:off x="4670368" y="3073167"/>
            <a:ext cx="44567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FC3D0A78-9448-4836-6A60-D87F5C4A121A}"/>
              </a:ext>
            </a:extLst>
          </p:cNvPr>
          <p:cNvCxnSpPr>
            <a:cxnSpLocks/>
          </p:cNvCxnSpPr>
          <p:nvPr/>
        </p:nvCxnSpPr>
        <p:spPr>
          <a:xfrm flipH="1">
            <a:off x="4670367" y="3611460"/>
            <a:ext cx="44567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B74B6B9-DF8A-551B-75C4-2CDB35E6B104}"/>
              </a:ext>
            </a:extLst>
          </p:cNvPr>
          <p:cNvCxnSpPr>
            <a:cxnSpLocks/>
          </p:cNvCxnSpPr>
          <p:nvPr/>
        </p:nvCxnSpPr>
        <p:spPr>
          <a:xfrm flipH="1">
            <a:off x="4670366" y="4602759"/>
            <a:ext cx="44567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1B866CE3-0B0E-E8A3-E423-5615CD04BC6D}"/>
              </a:ext>
            </a:extLst>
          </p:cNvPr>
          <p:cNvCxnSpPr>
            <a:cxnSpLocks/>
          </p:cNvCxnSpPr>
          <p:nvPr/>
        </p:nvCxnSpPr>
        <p:spPr>
          <a:xfrm flipH="1">
            <a:off x="4655174" y="5127071"/>
            <a:ext cx="44567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CE6AF5A2-32DD-F5D7-9C5A-F91401493676}"/>
              </a:ext>
            </a:extLst>
          </p:cNvPr>
          <p:cNvCxnSpPr>
            <a:cxnSpLocks/>
          </p:cNvCxnSpPr>
          <p:nvPr/>
        </p:nvCxnSpPr>
        <p:spPr>
          <a:xfrm flipH="1">
            <a:off x="9958416" y="2400649"/>
            <a:ext cx="44567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3B61107-FA58-2B99-7997-076151134EE4}"/>
              </a:ext>
            </a:extLst>
          </p:cNvPr>
          <p:cNvCxnSpPr>
            <a:cxnSpLocks/>
          </p:cNvCxnSpPr>
          <p:nvPr/>
        </p:nvCxnSpPr>
        <p:spPr>
          <a:xfrm flipH="1">
            <a:off x="9958415" y="2964110"/>
            <a:ext cx="44567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171EBFF4-2C92-670F-3F26-F502C98946AA}"/>
              </a:ext>
            </a:extLst>
          </p:cNvPr>
          <p:cNvCxnSpPr>
            <a:cxnSpLocks/>
          </p:cNvCxnSpPr>
          <p:nvPr/>
        </p:nvCxnSpPr>
        <p:spPr>
          <a:xfrm flipH="1">
            <a:off x="9958415" y="3611460"/>
            <a:ext cx="44567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D6B42BF8-2C4B-F923-7089-2CAC5FA326CF}"/>
              </a:ext>
            </a:extLst>
          </p:cNvPr>
          <p:cNvCxnSpPr>
            <a:cxnSpLocks/>
          </p:cNvCxnSpPr>
          <p:nvPr/>
        </p:nvCxnSpPr>
        <p:spPr>
          <a:xfrm flipH="1">
            <a:off x="6820933" y="4724400"/>
            <a:ext cx="44567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190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40AC1-CC50-867B-BD52-6F927E85F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/>
              <a:t>DATOS RELLENOS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4CBE8C4-D701-51AC-1D77-B2D9AE910F7A}"/>
              </a:ext>
            </a:extLst>
          </p:cNvPr>
          <p:cNvSpPr/>
          <p:nvPr/>
        </p:nvSpPr>
        <p:spPr>
          <a:xfrm>
            <a:off x="2783111" y="3762733"/>
            <a:ext cx="1616149" cy="13822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D49A150-1478-642B-A875-16D4B3D4A5D5}"/>
              </a:ext>
            </a:extLst>
          </p:cNvPr>
          <p:cNvSpPr txBox="1"/>
          <p:nvPr/>
        </p:nvSpPr>
        <p:spPr>
          <a:xfrm>
            <a:off x="2665665" y="2336529"/>
            <a:ext cx="118488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8E3C63D-C617-A677-FACD-E3B66C9DB6EE}"/>
              </a:ext>
            </a:extLst>
          </p:cNvPr>
          <p:cNvSpPr txBox="1"/>
          <p:nvPr/>
        </p:nvSpPr>
        <p:spPr>
          <a:xfrm>
            <a:off x="6518246" y="5030905"/>
            <a:ext cx="1311322" cy="2170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94C13AB-9DE0-F50D-4515-435225A89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31" y="1238731"/>
            <a:ext cx="10115938" cy="4856869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0A9E8487-DC0D-28DC-A87F-B740AC44CDCE}"/>
              </a:ext>
            </a:extLst>
          </p:cNvPr>
          <p:cNvSpPr txBox="1"/>
          <p:nvPr/>
        </p:nvSpPr>
        <p:spPr>
          <a:xfrm>
            <a:off x="9349956" y="1238731"/>
            <a:ext cx="2842044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Una vez rellenado estos datos, darle al botón enviar. Luego deberá  darle acceder con su correo y contraseña para poder dar de alta el servicio de comedor(hijo)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375E83FE-F369-CC8B-618C-BDD2AE329F63}"/>
              </a:ext>
            </a:extLst>
          </p:cNvPr>
          <p:cNvCxnSpPr>
            <a:cxnSpLocks/>
          </p:cNvCxnSpPr>
          <p:nvPr/>
        </p:nvCxnSpPr>
        <p:spPr>
          <a:xfrm>
            <a:off x="8929396" y="1474237"/>
            <a:ext cx="507575" cy="1238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47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74775-DAB8-4DF7-BDE0-4FE893A9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1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/>
              <a:t>Solicitud Plaza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094E5E-8819-4328-9306-524710D96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29" r="57717" b="20495"/>
          <a:stretch/>
        </p:blipFill>
        <p:spPr>
          <a:xfrm>
            <a:off x="838200" y="1384471"/>
            <a:ext cx="10611678" cy="51084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A67E68A9-2100-4790-BAF5-FE36B1F963D8}"/>
              </a:ext>
            </a:extLst>
          </p:cNvPr>
          <p:cNvCxnSpPr>
            <a:cxnSpLocks/>
          </p:cNvCxnSpPr>
          <p:nvPr/>
        </p:nvCxnSpPr>
        <p:spPr>
          <a:xfrm>
            <a:off x="6964326" y="2672971"/>
            <a:ext cx="1031358" cy="2828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BA402835-474E-4E44-994E-E2AC7AABB0A1}"/>
              </a:ext>
            </a:extLst>
          </p:cNvPr>
          <p:cNvSpPr/>
          <p:nvPr/>
        </p:nvSpPr>
        <p:spPr>
          <a:xfrm>
            <a:off x="1796902" y="3429000"/>
            <a:ext cx="8729332" cy="1770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35B3BD-69A7-4DB8-AB5E-AA04A40B3120}"/>
              </a:ext>
            </a:extLst>
          </p:cNvPr>
          <p:cNvSpPr/>
          <p:nvPr/>
        </p:nvSpPr>
        <p:spPr>
          <a:xfrm>
            <a:off x="1945758" y="2519916"/>
            <a:ext cx="1031358" cy="1530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A01B33-8CE6-89E0-39B9-0C0D4614624E}"/>
              </a:ext>
            </a:extLst>
          </p:cNvPr>
          <p:cNvSpPr txBox="1"/>
          <p:nvPr/>
        </p:nvSpPr>
        <p:spPr>
          <a:xfrm>
            <a:off x="8741328" y="5276675"/>
            <a:ext cx="1619076" cy="4278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8507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6687A-AEDD-F42F-796C-3E84FDAEE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89781" cy="104900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/>
              <a:t>RELLENAR LOS DATOS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AE2540-E33E-67B2-8429-AD26D8BDB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90" y="1690577"/>
            <a:ext cx="10801220" cy="4922796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341AE0E1-E833-2AA2-C73A-DB2EEC862F5A}"/>
              </a:ext>
            </a:extLst>
          </p:cNvPr>
          <p:cNvCxnSpPr>
            <a:cxnSpLocks/>
          </p:cNvCxnSpPr>
          <p:nvPr/>
        </p:nvCxnSpPr>
        <p:spPr>
          <a:xfrm flipH="1">
            <a:off x="4625162" y="2704868"/>
            <a:ext cx="525425" cy="4636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662061B5-35A3-850A-063C-DBC8EF16C0EE}"/>
              </a:ext>
            </a:extLst>
          </p:cNvPr>
          <p:cNvSpPr txBox="1"/>
          <p:nvPr/>
        </p:nvSpPr>
        <p:spPr>
          <a:xfrm>
            <a:off x="5066950" y="1476463"/>
            <a:ext cx="4470455" cy="12284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Si el alumno/a ya existe de cursos pasados, ponemos el DNI y esperamos a que nos traiga los datos ya registrados. En el caso que no exista, nos dejará rellenar todos los campos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65A90C-D08F-7890-1C92-E42B5238E8F8}"/>
              </a:ext>
            </a:extLst>
          </p:cNvPr>
          <p:cNvSpPr txBox="1"/>
          <p:nvPr/>
        </p:nvSpPr>
        <p:spPr>
          <a:xfrm>
            <a:off x="1967023" y="4359349"/>
            <a:ext cx="21690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7A0261-CB63-C1CC-47CB-F279B9E3E9EB}"/>
              </a:ext>
            </a:extLst>
          </p:cNvPr>
          <p:cNvSpPr txBox="1"/>
          <p:nvPr/>
        </p:nvSpPr>
        <p:spPr>
          <a:xfrm>
            <a:off x="1967023" y="2704868"/>
            <a:ext cx="11348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C48C02-5D53-6F36-0090-3093AC429A16}"/>
              </a:ext>
            </a:extLst>
          </p:cNvPr>
          <p:cNvSpPr txBox="1"/>
          <p:nvPr/>
        </p:nvSpPr>
        <p:spPr>
          <a:xfrm>
            <a:off x="1106829" y="5564368"/>
            <a:ext cx="4634752" cy="6463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Si cambio algún dato del curso pasado lo podrá modificar en esta pantalla</a:t>
            </a:r>
          </a:p>
        </p:txBody>
      </p:sp>
    </p:spTree>
    <p:extLst>
      <p:ext uri="{BB962C8B-B14F-4D97-AF65-F5344CB8AC3E}">
        <p14:creationId xmlns:p14="http://schemas.microsoft.com/office/powerpoint/2010/main" val="230161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F9F2C1-1D59-48EC-A4A5-ADD64E10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3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/>
              <a:t>Añadir Servicio</a:t>
            </a:r>
          </a:p>
        </p:txBody>
      </p:sp>
      <p:pic>
        <p:nvPicPr>
          <p:cNvPr id="1026" name="Imagen 1">
            <a:extLst>
              <a:ext uri="{FF2B5EF4-FFF2-40B4-BE49-F238E27FC236}">
                <a16:creationId xmlns:a16="http://schemas.microsoft.com/office/drawing/2014/main" id="{07749E6A-76DD-B7CA-3911-05E0169D0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5046"/>
            <a:ext cx="10085082" cy="482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1052261E-3327-1E29-E78E-2A165584158E}"/>
              </a:ext>
            </a:extLst>
          </p:cNvPr>
          <p:cNvCxnSpPr>
            <a:cxnSpLocks/>
          </p:cNvCxnSpPr>
          <p:nvPr/>
        </p:nvCxnSpPr>
        <p:spPr>
          <a:xfrm>
            <a:off x="1913815" y="4283516"/>
            <a:ext cx="986403" cy="1129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7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6C943-0344-472A-A022-4E368F7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67" y="365126"/>
            <a:ext cx="11158929" cy="7110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dirty="0"/>
              <a:t>Creación de Alumno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762CE864-28AF-47BE-85C6-31BFD1BAAB7D}"/>
              </a:ext>
            </a:extLst>
          </p:cNvPr>
          <p:cNvCxnSpPr>
            <a:cxnSpLocks/>
          </p:cNvCxnSpPr>
          <p:nvPr/>
        </p:nvCxnSpPr>
        <p:spPr>
          <a:xfrm flipV="1">
            <a:off x="1913815" y="3415306"/>
            <a:ext cx="0" cy="8682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762A593-5728-4332-90D0-F21D5B49E72D}"/>
              </a:ext>
            </a:extLst>
          </p:cNvPr>
          <p:cNvCxnSpPr>
            <a:cxnSpLocks/>
          </p:cNvCxnSpPr>
          <p:nvPr/>
        </p:nvCxnSpPr>
        <p:spPr>
          <a:xfrm>
            <a:off x="3554449" y="4581161"/>
            <a:ext cx="5508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7DB823B-94AA-B582-DA98-4401AC84A0B7}"/>
              </a:ext>
            </a:extLst>
          </p:cNvPr>
          <p:cNvSpPr/>
          <p:nvPr/>
        </p:nvSpPr>
        <p:spPr>
          <a:xfrm>
            <a:off x="6256831" y="2036946"/>
            <a:ext cx="3138839" cy="5390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Imagen 2">
            <a:extLst>
              <a:ext uri="{FF2B5EF4-FFF2-40B4-BE49-F238E27FC236}">
                <a16:creationId xmlns:a16="http://schemas.microsoft.com/office/drawing/2014/main" id="{F5DC3D74-4027-DF73-E41D-4F26DD97C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t="-9015" r="1183" b="9015"/>
          <a:stretch/>
        </p:blipFill>
        <p:spPr bwMode="auto">
          <a:xfrm>
            <a:off x="624657" y="720630"/>
            <a:ext cx="11211639" cy="608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E087931C-AD65-A0D3-B7D1-C8499F54DE0D}"/>
              </a:ext>
            </a:extLst>
          </p:cNvPr>
          <p:cNvCxnSpPr>
            <a:cxnSpLocks/>
          </p:cNvCxnSpPr>
          <p:nvPr/>
        </p:nvCxnSpPr>
        <p:spPr>
          <a:xfrm>
            <a:off x="1913815" y="1920832"/>
            <a:ext cx="5508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C9624D3-B96F-6315-0684-B1DC7180FBB4}"/>
              </a:ext>
            </a:extLst>
          </p:cNvPr>
          <p:cNvCxnSpPr>
            <a:cxnSpLocks/>
          </p:cNvCxnSpPr>
          <p:nvPr/>
        </p:nvCxnSpPr>
        <p:spPr>
          <a:xfrm>
            <a:off x="1913814" y="2576042"/>
            <a:ext cx="5508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AEDAC0E8-D8A6-01E8-DBC4-8446E3D4E817}"/>
              </a:ext>
            </a:extLst>
          </p:cNvPr>
          <p:cNvSpPr txBox="1"/>
          <p:nvPr/>
        </p:nvSpPr>
        <p:spPr>
          <a:xfrm>
            <a:off x="6605346" y="1540006"/>
            <a:ext cx="367283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800" dirty="0"/>
              <a:t>Si el titular registrado ya existe en nuestro sistema, le saldrán los hijos ya creados de años anteriores, si es diferente, tendrá que darlos de alta nuevamente.</a:t>
            </a:r>
          </a:p>
          <a:p>
            <a:endParaRPr lang="es-ES" dirty="0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FC981F6A-4AFA-615C-C9C2-87C4AB78BBA1}"/>
              </a:ext>
            </a:extLst>
          </p:cNvPr>
          <p:cNvCxnSpPr>
            <a:cxnSpLocks/>
          </p:cNvCxnSpPr>
          <p:nvPr/>
        </p:nvCxnSpPr>
        <p:spPr>
          <a:xfrm>
            <a:off x="1913815" y="2202772"/>
            <a:ext cx="5508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6428BD80-D199-1C7A-F899-C66C760BABC1}"/>
              </a:ext>
            </a:extLst>
          </p:cNvPr>
          <p:cNvCxnSpPr>
            <a:cxnSpLocks/>
          </p:cNvCxnSpPr>
          <p:nvPr/>
        </p:nvCxnSpPr>
        <p:spPr>
          <a:xfrm flipV="1">
            <a:off x="1280160" y="3692432"/>
            <a:ext cx="643593" cy="8033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381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EE08C-94B1-4EB7-B207-AC2ECD819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2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/>
              <a:t>Cumplimentación de datos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E783A0-5751-4492-A6EE-A2B065149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0" t="9167" r="60975" b="20495"/>
          <a:stretch/>
        </p:blipFill>
        <p:spPr>
          <a:xfrm>
            <a:off x="838200" y="1477925"/>
            <a:ext cx="10515600" cy="5014949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3D50EBEB-1914-41FD-80FC-135209376370}"/>
              </a:ext>
            </a:extLst>
          </p:cNvPr>
          <p:cNvCxnSpPr>
            <a:cxnSpLocks/>
          </p:cNvCxnSpPr>
          <p:nvPr/>
        </p:nvCxnSpPr>
        <p:spPr>
          <a:xfrm>
            <a:off x="1937588" y="2116054"/>
            <a:ext cx="5508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729A593-DCEC-4D87-A6E5-7F3ADEA08306}"/>
              </a:ext>
            </a:extLst>
          </p:cNvPr>
          <p:cNvCxnSpPr>
            <a:cxnSpLocks/>
          </p:cNvCxnSpPr>
          <p:nvPr/>
        </p:nvCxnSpPr>
        <p:spPr>
          <a:xfrm>
            <a:off x="1937588" y="2355825"/>
            <a:ext cx="5508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6B2D9B61-B8F3-432E-9F0B-BD611FF9D62D}"/>
              </a:ext>
            </a:extLst>
          </p:cNvPr>
          <p:cNvCxnSpPr>
            <a:cxnSpLocks/>
          </p:cNvCxnSpPr>
          <p:nvPr/>
        </p:nvCxnSpPr>
        <p:spPr>
          <a:xfrm>
            <a:off x="1937588" y="2635508"/>
            <a:ext cx="5508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6A6591E-7E9D-42E2-A763-809DC7F40013}"/>
              </a:ext>
            </a:extLst>
          </p:cNvPr>
          <p:cNvCxnSpPr>
            <a:cxnSpLocks/>
          </p:cNvCxnSpPr>
          <p:nvPr/>
        </p:nvCxnSpPr>
        <p:spPr>
          <a:xfrm>
            <a:off x="1937588" y="2933835"/>
            <a:ext cx="5508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FD17FCC8-1931-4D68-9082-66ECA5F63598}"/>
              </a:ext>
            </a:extLst>
          </p:cNvPr>
          <p:cNvCxnSpPr>
            <a:cxnSpLocks/>
          </p:cNvCxnSpPr>
          <p:nvPr/>
        </p:nvCxnSpPr>
        <p:spPr>
          <a:xfrm>
            <a:off x="1937588" y="3175380"/>
            <a:ext cx="5508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A15B169-A33A-40DB-9269-BB439F86CAD6}"/>
              </a:ext>
            </a:extLst>
          </p:cNvPr>
          <p:cNvCxnSpPr>
            <a:cxnSpLocks/>
          </p:cNvCxnSpPr>
          <p:nvPr/>
        </p:nvCxnSpPr>
        <p:spPr>
          <a:xfrm>
            <a:off x="1937588" y="3439961"/>
            <a:ext cx="5508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3CFE6DD-4CE5-4543-9061-CE6D49CB29C6}"/>
              </a:ext>
            </a:extLst>
          </p:cNvPr>
          <p:cNvCxnSpPr>
            <a:cxnSpLocks/>
          </p:cNvCxnSpPr>
          <p:nvPr/>
        </p:nvCxnSpPr>
        <p:spPr>
          <a:xfrm flipV="1">
            <a:off x="922789" y="5221788"/>
            <a:ext cx="553673" cy="5386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2DD39729-0801-4532-A331-0C96DC872C68}"/>
              </a:ext>
            </a:extLst>
          </p:cNvPr>
          <p:cNvCxnSpPr>
            <a:cxnSpLocks/>
          </p:cNvCxnSpPr>
          <p:nvPr/>
        </p:nvCxnSpPr>
        <p:spPr>
          <a:xfrm>
            <a:off x="4182421" y="6054115"/>
            <a:ext cx="993586" cy="229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C3F9291-7416-4B45-9CFA-DCE27FF2F25D}"/>
              </a:ext>
            </a:extLst>
          </p:cNvPr>
          <p:cNvSpPr txBox="1"/>
          <p:nvPr/>
        </p:nvSpPr>
        <p:spPr>
          <a:xfrm>
            <a:off x="4695970" y="4683179"/>
            <a:ext cx="6436318" cy="12618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1200" dirty="0"/>
              <a:t>Rellenar los datos del alumno.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200" dirty="0"/>
              <a:t>Añadir servicio y seleccionar el que corresponda.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200" dirty="0"/>
              <a:t>Seleccionar fecha inicio, estado y marcar los días de asistencia </a:t>
            </a:r>
            <a:r>
              <a:rPr lang="es-ES" sz="1200" b="1" u="sng" dirty="0"/>
              <a:t>si no es habitual.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200" dirty="0"/>
              <a:t>Si el alumno será esporádico no se debe marcar ningún día.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200" dirty="0"/>
              <a:t>Si el alta es hasta fin de curso poner el </a:t>
            </a:r>
            <a:r>
              <a:rPr lang="es-ES" sz="1200" dirty="0" err="1"/>
              <a:t>check</a:t>
            </a:r>
            <a:r>
              <a:rPr lang="es-ES" sz="1200" dirty="0"/>
              <a:t>, sino la fecha de baja.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200" dirty="0"/>
              <a:t>Guardamos</a:t>
            </a:r>
            <a:r>
              <a:rPr lang="es-ES" sz="1600" dirty="0"/>
              <a:t>.</a:t>
            </a:r>
            <a:endParaRPr lang="es-ES" sz="1200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77A835F-D23A-4236-9A5D-AD0269DD0FF5}"/>
              </a:ext>
            </a:extLst>
          </p:cNvPr>
          <p:cNvSpPr/>
          <p:nvPr/>
        </p:nvSpPr>
        <p:spPr>
          <a:xfrm>
            <a:off x="7559748" y="4433779"/>
            <a:ext cx="116959" cy="63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9FDF8B0-2E8C-4B2E-B527-528152E7D347}"/>
              </a:ext>
            </a:extLst>
          </p:cNvPr>
          <p:cNvSpPr/>
          <p:nvPr/>
        </p:nvSpPr>
        <p:spPr>
          <a:xfrm flipV="1">
            <a:off x="8328837" y="4412511"/>
            <a:ext cx="116959" cy="886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41F6C64-94B2-4C02-A915-7AB636953E06}"/>
              </a:ext>
            </a:extLst>
          </p:cNvPr>
          <p:cNvSpPr/>
          <p:nvPr/>
        </p:nvSpPr>
        <p:spPr>
          <a:xfrm flipV="1">
            <a:off x="9097926" y="4421373"/>
            <a:ext cx="116959" cy="886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D2D285A-E699-496C-AFE9-3E04EA02E9D5}"/>
              </a:ext>
            </a:extLst>
          </p:cNvPr>
          <p:cNvSpPr/>
          <p:nvPr/>
        </p:nvSpPr>
        <p:spPr>
          <a:xfrm flipV="1">
            <a:off x="9856381" y="4421372"/>
            <a:ext cx="116959" cy="886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5A439CF-4A82-4466-ACE8-980F62C17C3B}"/>
              </a:ext>
            </a:extLst>
          </p:cNvPr>
          <p:cNvSpPr/>
          <p:nvPr/>
        </p:nvSpPr>
        <p:spPr>
          <a:xfrm flipV="1">
            <a:off x="10625470" y="4412511"/>
            <a:ext cx="116959" cy="886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887C152-9042-48D9-BEB6-1F91D1BC5D15}"/>
              </a:ext>
            </a:extLst>
          </p:cNvPr>
          <p:cNvSpPr/>
          <p:nvPr/>
        </p:nvSpPr>
        <p:spPr>
          <a:xfrm flipV="1">
            <a:off x="7570382" y="4421372"/>
            <a:ext cx="116959" cy="886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98FEBF6-297B-B1B0-2B6F-D43E62F61089}"/>
              </a:ext>
            </a:extLst>
          </p:cNvPr>
          <p:cNvSpPr/>
          <p:nvPr/>
        </p:nvSpPr>
        <p:spPr>
          <a:xfrm>
            <a:off x="6293784" y="2933835"/>
            <a:ext cx="3960628" cy="74642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Todo tipo de Alergia o intolerancia es responsabilidad de las familias comunicarlo al centro escolar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2B6333-7891-1EBD-F989-FDD1FC30144E}"/>
              </a:ext>
            </a:extLst>
          </p:cNvPr>
          <p:cNvSpPr txBox="1"/>
          <p:nvPr/>
        </p:nvSpPr>
        <p:spPr>
          <a:xfrm>
            <a:off x="424070" y="5760397"/>
            <a:ext cx="2344297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200" dirty="0"/>
              <a:t>Aparecerá tantos servicios como haya en el colegio, solo se podrá escoger una vez el servicio por curso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BD4098-A5DD-2A3A-79EE-3E026E4DB72C}"/>
              </a:ext>
            </a:extLst>
          </p:cNvPr>
          <p:cNvSpPr txBox="1"/>
          <p:nvPr/>
        </p:nvSpPr>
        <p:spPr>
          <a:xfrm>
            <a:off x="6096000" y="1839642"/>
            <a:ext cx="3345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914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65745-EBD3-4F82-A996-D6808565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/>
              <a:t>Finalizar Solicitud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B59D5B-B377-45E1-9806-8FDA7D5EF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9273" r="57608" b="29518"/>
          <a:stretch/>
        </p:blipFill>
        <p:spPr>
          <a:xfrm>
            <a:off x="838200" y="1359017"/>
            <a:ext cx="10515600" cy="5240565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0930545B-143B-4DE1-8E63-E9279BE01662}"/>
              </a:ext>
            </a:extLst>
          </p:cNvPr>
          <p:cNvCxnSpPr>
            <a:cxnSpLocks/>
          </p:cNvCxnSpPr>
          <p:nvPr/>
        </p:nvCxnSpPr>
        <p:spPr>
          <a:xfrm flipH="1">
            <a:off x="9346019" y="3125972"/>
            <a:ext cx="1052623" cy="8099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65659E97-3C8A-4C77-83ED-FBB74228AC6E}"/>
              </a:ext>
            </a:extLst>
          </p:cNvPr>
          <p:cNvSpPr txBox="1"/>
          <p:nvPr/>
        </p:nvSpPr>
        <p:spPr>
          <a:xfrm>
            <a:off x="2551814" y="5805377"/>
            <a:ext cx="7432158" cy="7078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dirty="0"/>
              <a:t>Una vez se haya agregado a todos los alumnos, se debe “Finalizar y enviar solicitud”, sino se hace la solicitud no se enviará.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EDBC79-129B-D2B2-AFA9-8B0C561CFAE1}"/>
              </a:ext>
            </a:extLst>
          </p:cNvPr>
          <p:cNvSpPr txBox="1"/>
          <p:nvPr/>
        </p:nvSpPr>
        <p:spPr>
          <a:xfrm>
            <a:off x="8196044" y="2743200"/>
            <a:ext cx="2055303" cy="3827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32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478783-0b2a-4e84-89c3-ad5d488756b3">
      <Terms xmlns="http://schemas.microsoft.com/office/infopath/2007/PartnerControls"/>
    </lcf76f155ced4ddcb4097134ff3c332f>
    <TaxCatchAll xmlns="9431a72f-b17a-4eb6-a3a0-a75e6a69c81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CAC81C49CC174CA840344C750AE514" ma:contentTypeVersion="17" ma:contentTypeDescription="Create a new document." ma:contentTypeScope="" ma:versionID="6ed5aa8443481fed98f79ea32c7706a3">
  <xsd:schema xmlns:xsd="http://www.w3.org/2001/XMLSchema" xmlns:xs="http://www.w3.org/2001/XMLSchema" xmlns:p="http://schemas.microsoft.com/office/2006/metadata/properties" xmlns:ns2="00478783-0b2a-4e84-89c3-ad5d488756b3" xmlns:ns3="9431a72f-b17a-4eb6-a3a0-a75e6a69c819" targetNamespace="http://schemas.microsoft.com/office/2006/metadata/properties" ma:root="true" ma:fieldsID="df8d9545b1f0be615705586658d20c4b" ns2:_="" ns3:_="">
    <xsd:import namespace="00478783-0b2a-4e84-89c3-ad5d488756b3"/>
    <xsd:import namespace="9431a72f-b17a-4eb6-a3a0-a75e6a69c8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78783-0b2a-4e84-89c3-ad5d488756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acfaaec-c0b5-444f-b194-f67401ef15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1a72f-b17a-4eb6-a3a0-a75e6a69c81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8a1190d-03eb-44c6-9aae-67ff484d8f2a}" ma:internalName="TaxCatchAll" ma:showField="CatchAllData" ma:web="9431a72f-b17a-4eb6-a3a0-a75e6a69c8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A8E3CA-A294-4AF6-A9C4-340F46D07675}">
  <ds:schemaRefs>
    <ds:schemaRef ds:uri="http://schemas.microsoft.com/office/2006/metadata/properties"/>
    <ds:schemaRef ds:uri="http://schemas.microsoft.com/office/infopath/2007/PartnerControls"/>
    <ds:schemaRef ds:uri="00478783-0b2a-4e84-89c3-ad5d488756b3"/>
    <ds:schemaRef ds:uri="9431a72f-b17a-4eb6-a3a0-a75e6a69c819"/>
  </ds:schemaRefs>
</ds:datastoreItem>
</file>

<file path=customXml/itemProps2.xml><?xml version="1.0" encoding="utf-8"?>
<ds:datastoreItem xmlns:ds="http://schemas.openxmlformats.org/officeDocument/2006/customXml" ds:itemID="{1B590121-F39B-4019-A6A9-5A50B7E944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D06636-D4B7-4D3F-8A3A-E63C02D20C0C}"/>
</file>

<file path=docMetadata/LabelInfo.xml><?xml version="1.0" encoding="utf-8"?>
<clbl:labelList xmlns:clbl="http://schemas.microsoft.com/office/2020/mipLabelMetadata">
  <clbl:label id="{b1519f0f-2dbf-4e21-bf34-a686ce97588a}" enabled="0" method="" siteId="{b1519f0f-2dbf-4e21-bf34-a686ce97588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289</Words>
  <Application>Microsoft Office PowerPoint</Application>
  <PresentationFormat>Panorámica</PresentationFormat>
  <Paragraphs>26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GUSTO DE CRECER</vt:lpstr>
      <vt:lpstr>NUEVO REGISTRO DE DATOS DEL TITULAR</vt:lpstr>
      <vt:lpstr>DATOS RELLENOS</vt:lpstr>
      <vt:lpstr>Solicitud Plaza</vt:lpstr>
      <vt:lpstr>RELLENAR LOS DATOS</vt:lpstr>
      <vt:lpstr>Añadir Servicio</vt:lpstr>
      <vt:lpstr>Creación de Alumno</vt:lpstr>
      <vt:lpstr>Cumplimentación de datos</vt:lpstr>
      <vt:lpstr>Finalizar Solicitud</vt:lpstr>
      <vt:lpstr>Email Confirmación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REGISTRO</dc:title>
  <dc:creator>Suarez, Diego (ES)</dc:creator>
  <cp:lastModifiedBy>Martinez, Celina (ES)</cp:lastModifiedBy>
  <cp:revision>14</cp:revision>
  <dcterms:created xsi:type="dcterms:W3CDTF">2022-04-25T08:07:04Z</dcterms:created>
  <dcterms:modified xsi:type="dcterms:W3CDTF">2023-06-22T11:58:36Z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0x01010086CAC81C49CC174CA840344C750AE514</vt:lpwstr>
  </property>
  <property fmtid="{D5CDD505-2E9C-101B-9397-08002B2CF9AE}" pid="3" name="MediaServiceImageTags">
    <vt:lpwstr/>
  </property>
</Properties>
</file>